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00A4DEF-E776-432E-840E-C4C2DC043975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879CDC1-4768-4290-A330-C06EE47F1FC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214290"/>
            <a:ext cx="8229600" cy="271464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Симетричност двеју фигура у односу на праву.</a:t>
            </a:r>
            <a:br>
              <a:rPr lang="sr-Cyrl-RS" dirty="0" smtClean="0">
                <a:solidFill>
                  <a:srgbClr val="C00000"/>
                </a:solidFill>
              </a:rPr>
            </a:br>
            <a:r>
              <a:rPr lang="sr-Cyrl-RS" dirty="0" smtClean="0">
                <a:solidFill>
                  <a:srgbClr val="C00000"/>
                </a:solidFill>
              </a:rPr>
              <a:t>Осна симетричност фигуре</a:t>
            </a:r>
            <a:br>
              <a:rPr lang="sr-Cyrl-RS" dirty="0" smtClean="0">
                <a:solidFill>
                  <a:srgbClr val="C00000"/>
                </a:solidFill>
              </a:rPr>
            </a:br>
            <a:r>
              <a:rPr lang="sr-Cyrl-RS" dirty="0" smtClean="0">
                <a:solidFill>
                  <a:srgbClr val="C00000"/>
                </a:solidFill>
              </a:rPr>
              <a:t>-бежбање-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0430" y="3357562"/>
            <a:ext cx="3590149" cy="119162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/>
              <a:t>   </a:t>
            </a:r>
            <a:r>
              <a:rPr lang="sr-Cyrl-RS" b="1" dirty="0" smtClean="0">
                <a:solidFill>
                  <a:srgbClr val="002060"/>
                </a:solidFill>
              </a:rPr>
              <a:t>22.05.2020.</a:t>
            </a:r>
          </a:p>
          <a:p>
            <a:pPr algn="ctr"/>
            <a:r>
              <a:rPr lang="sr-Cyrl-RS" b="1" dirty="0" smtClean="0">
                <a:solidFill>
                  <a:srgbClr val="002060"/>
                </a:solidFill>
              </a:rPr>
              <a:t>   5. разред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643314"/>
            <a:ext cx="2786082" cy="2786082"/>
          </a:xfrm>
          <a:prstGeom prst="rect">
            <a:avLst/>
          </a:prstGeom>
          <a:ln w="57150">
            <a:solidFill>
              <a:srgbClr val="92D050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4643446"/>
            <a:ext cx="2295525" cy="2000250"/>
          </a:xfrm>
          <a:prstGeom prst="roundRect">
            <a:avLst>
              <a:gd name="adj" fmla="val 16667"/>
            </a:avLst>
          </a:prstGeom>
          <a:ln>
            <a:solidFill>
              <a:srgbClr val="92D05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501122" cy="6429420"/>
          </a:xfrm>
          <a:ln>
            <a:solidFill>
              <a:srgbClr val="92D05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</a:t>
            </a:r>
            <a:r>
              <a:rPr lang="sr-Cyrl-RS" sz="3000" dirty="0" smtClean="0">
                <a:solidFill>
                  <a:srgbClr val="002060"/>
                </a:solidFill>
              </a:rPr>
              <a:t>Драги петаци</a:t>
            </a:r>
            <a:r>
              <a:rPr lang="sr-Cyrl-RS" sz="3000" dirty="0" smtClean="0"/>
              <a:t>,</a:t>
            </a:r>
            <a:endParaRPr lang="sr-Cyrl-RS" sz="3000" dirty="0" smtClean="0"/>
          </a:p>
          <a:p>
            <a:pPr>
              <a:buNone/>
            </a:pPr>
            <a:r>
              <a:rPr lang="sr-Cyrl-RS" sz="3000" dirty="0" smtClean="0"/>
              <a:t>На данашњем часу кроз задатке за вежбање </a:t>
            </a:r>
          </a:p>
          <a:p>
            <a:pPr>
              <a:buNone/>
            </a:pPr>
            <a:r>
              <a:rPr lang="sr-Cyrl-RS" sz="3000" dirty="0" smtClean="0"/>
              <a:t>поновићемо </a:t>
            </a:r>
            <a:r>
              <a:rPr lang="sr-Cyrl-RS" sz="3000" u="sng" dirty="0" smtClean="0">
                <a:solidFill>
                  <a:srgbClr val="C00000"/>
                </a:solidFill>
              </a:rPr>
              <a:t>осну симетрију</a:t>
            </a:r>
            <a:r>
              <a:rPr lang="sr-Cyrl-RS" sz="3000" dirty="0" smtClean="0"/>
              <a:t>, </a:t>
            </a:r>
            <a:r>
              <a:rPr lang="sr-Cyrl-RS" sz="3000" u="sng" dirty="0" smtClean="0">
                <a:solidFill>
                  <a:srgbClr val="C00000"/>
                </a:solidFill>
              </a:rPr>
              <a:t>основне особине </a:t>
            </a:r>
          </a:p>
          <a:p>
            <a:pPr>
              <a:buNone/>
            </a:pPr>
            <a:r>
              <a:rPr lang="sr-Cyrl-RS" sz="3000" u="sng" dirty="0" smtClean="0">
                <a:solidFill>
                  <a:srgbClr val="C00000"/>
                </a:solidFill>
              </a:rPr>
              <a:t>осне симетрије</a:t>
            </a:r>
            <a:r>
              <a:rPr lang="sr-Cyrl-RS" sz="3000" dirty="0" smtClean="0">
                <a:solidFill>
                  <a:srgbClr val="C00000"/>
                </a:solidFill>
              </a:rPr>
              <a:t>, </a:t>
            </a:r>
            <a:r>
              <a:rPr lang="sr-Cyrl-RS" sz="3000" u="sng" dirty="0" smtClean="0">
                <a:solidFill>
                  <a:srgbClr val="C00000"/>
                </a:solidFill>
              </a:rPr>
              <a:t>како се цртају осносиметричне </a:t>
            </a:r>
          </a:p>
          <a:p>
            <a:pPr>
              <a:buNone/>
            </a:pPr>
            <a:r>
              <a:rPr lang="sr-Cyrl-RS" sz="3000" u="sng" dirty="0" smtClean="0">
                <a:solidFill>
                  <a:srgbClr val="C00000"/>
                </a:solidFill>
              </a:rPr>
              <a:t>слике неких фигура</a:t>
            </a:r>
            <a:r>
              <a:rPr lang="sr-Cyrl-RS" sz="3000" u="sng" dirty="0" smtClean="0"/>
              <a:t> </a:t>
            </a:r>
            <a:r>
              <a:rPr lang="sr-Cyrl-RS" sz="3000" dirty="0" smtClean="0"/>
              <a:t>као и </a:t>
            </a:r>
            <a:r>
              <a:rPr lang="sr-Cyrl-RS" sz="3000" u="sng" dirty="0" smtClean="0">
                <a:solidFill>
                  <a:srgbClr val="C00000"/>
                </a:solidFill>
              </a:rPr>
              <a:t>које фигуре су </a:t>
            </a:r>
          </a:p>
          <a:p>
            <a:pPr>
              <a:buNone/>
            </a:pPr>
            <a:r>
              <a:rPr lang="sr-Cyrl-RS" sz="3000" u="sng" dirty="0" smtClean="0">
                <a:solidFill>
                  <a:srgbClr val="C00000"/>
                </a:solidFill>
              </a:rPr>
              <a:t>осносиметричне</a:t>
            </a:r>
            <a:r>
              <a:rPr lang="sr-Cyrl-RS" sz="30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sr-Cyrl-RS" sz="3000" i="1" u="sng" dirty="0" smtClean="0">
                <a:solidFill>
                  <a:srgbClr val="002060"/>
                </a:solidFill>
              </a:rPr>
              <a:t>Задатак 1:</a:t>
            </a:r>
            <a:r>
              <a:rPr lang="sr-Cyrl-RS" sz="3000" dirty="0" smtClean="0"/>
              <a:t> Колико најмање квадрата треба </a:t>
            </a:r>
          </a:p>
          <a:p>
            <a:pPr>
              <a:buNone/>
            </a:pPr>
            <a:r>
              <a:rPr lang="sr-Cyrl-RS" sz="3000" dirty="0" smtClean="0"/>
              <a:t>обојити тако да добијена фигура буде</a:t>
            </a:r>
          </a:p>
          <a:p>
            <a:pPr>
              <a:buNone/>
            </a:pPr>
            <a:r>
              <a:rPr lang="sr-Cyrl-RS" sz="3000" dirty="0" smtClean="0"/>
              <a:t>с</a:t>
            </a:r>
            <a:r>
              <a:rPr lang="sr-Cyrl-RS" sz="3000" dirty="0" smtClean="0"/>
              <a:t>иметрична у односу на праву</a:t>
            </a:r>
            <a:r>
              <a:rPr lang="sr-Latn-RS" sz="3000" dirty="0" smtClean="0"/>
              <a:t> p</a:t>
            </a:r>
            <a:r>
              <a:rPr lang="sr-Cyrl-RS" sz="3000" dirty="0" smtClean="0"/>
              <a:t>?</a:t>
            </a:r>
            <a:endParaRPr lang="en-US" sz="3000" dirty="0"/>
          </a:p>
        </p:txBody>
      </p:sp>
      <p:sp>
        <p:nvSpPr>
          <p:cNvPr id="4" name="Chevron 3"/>
          <p:cNvSpPr/>
          <p:nvPr/>
        </p:nvSpPr>
        <p:spPr>
          <a:xfrm>
            <a:off x="500034" y="428604"/>
            <a:ext cx="642942" cy="214314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643446"/>
            <a:ext cx="7786742" cy="1810331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</p:spTree>
  </p:cSld>
  <p:clrMapOvr>
    <a:masterClrMapping/>
  </p:clrMapOvr>
  <p:transition spd="slow" advTm="1500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sz="3000" i="1" u="sng" dirty="0" smtClean="0">
                <a:solidFill>
                  <a:srgbClr val="002060"/>
                </a:solidFill>
              </a:rPr>
              <a:t>Задатак 2:</a:t>
            </a:r>
            <a:r>
              <a:rPr lang="sr-Cyrl-RS" sz="3000" dirty="0" smtClean="0"/>
              <a:t> Прецртај слику у своју свеску.</a:t>
            </a:r>
          </a:p>
          <a:p>
            <a:pPr>
              <a:buNone/>
            </a:pPr>
            <a:r>
              <a:rPr lang="sr-Cyrl-RS" sz="3000" dirty="0" smtClean="0"/>
              <a:t>Пресликај осном симетријом дату дуж у односу </a:t>
            </a:r>
          </a:p>
          <a:p>
            <a:pPr>
              <a:buNone/>
            </a:pPr>
            <a:r>
              <a:rPr lang="sr-Cyrl-RS" sz="3000" dirty="0" smtClean="0"/>
              <a:t>на праву </a:t>
            </a:r>
            <a:r>
              <a:rPr lang="sr-Latn-RS" sz="3000" dirty="0" smtClean="0"/>
              <a:t>s</a:t>
            </a:r>
            <a:r>
              <a:rPr lang="sr-Cyrl-RS" sz="3000" dirty="0" smtClean="0"/>
              <a:t>.</a:t>
            </a:r>
            <a:endParaRPr lang="en-US" sz="3000" dirty="0"/>
          </a:p>
        </p:txBody>
      </p:sp>
      <p:pic>
        <p:nvPicPr>
          <p:cNvPr id="4" name="Picture 3" descr="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643050"/>
            <a:ext cx="5500726" cy="4760117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6" name="Right Arrow 5"/>
          <p:cNvSpPr/>
          <p:nvPr/>
        </p:nvSpPr>
        <p:spPr>
          <a:xfrm>
            <a:off x="6643702" y="5572140"/>
            <a:ext cx="1571636" cy="28575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000892" y="5857892"/>
            <a:ext cx="1571636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</a:t>
            </a:r>
            <a:r>
              <a:rPr lang="sr-Cyrl-RS" i="1" u="sng" dirty="0" smtClean="0">
                <a:solidFill>
                  <a:srgbClr val="002060"/>
                </a:solidFill>
              </a:rPr>
              <a:t>Задатак 3: </a:t>
            </a:r>
            <a:r>
              <a:rPr lang="sr-Cyrl-RS" sz="3000" dirty="0" smtClean="0">
                <a:solidFill>
                  <a:schemeClr val="tx1"/>
                </a:solidFill>
              </a:rPr>
              <a:t>Прецртај слику у своју свеску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</a:rPr>
              <a:t>(користи квадратну мрежу – свеску у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</a:rPr>
              <a:t>квадратиће). Нацртај фигуру која је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</a:rPr>
              <a:t>осносиметрична датој фигури у односу на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</a:rPr>
              <a:t>п</a:t>
            </a:r>
            <a:r>
              <a:rPr lang="sr-Cyrl-RS" sz="3000" dirty="0" smtClean="0">
                <a:solidFill>
                  <a:schemeClr val="tx1"/>
                </a:solidFill>
              </a:rPr>
              <a:t>раву </a:t>
            </a:r>
            <a:r>
              <a:rPr lang="sr-Latn-RS" sz="3000" dirty="0" smtClean="0">
                <a:solidFill>
                  <a:schemeClr val="tx1"/>
                </a:solidFill>
              </a:rPr>
              <a:t>s </a:t>
            </a:r>
            <a:r>
              <a:rPr lang="sr-Cyrl-RS" sz="3000" dirty="0" smtClean="0">
                <a:solidFill>
                  <a:schemeClr val="tx1"/>
                </a:solidFill>
              </a:rPr>
              <a:t>на слици.</a:t>
            </a:r>
            <a:endParaRPr lang="en-US" sz="3000" dirty="0">
              <a:solidFill>
                <a:srgbClr val="002060"/>
              </a:solidFill>
            </a:endParaRPr>
          </a:p>
        </p:txBody>
      </p:sp>
      <p:pic>
        <p:nvPicPr>
          <p:cNvPr id="4" name="Picture 3" descr="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571744"/>
            <a:ext cx="4786346" cy="3859095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5" name="Right Arrow 4"/>
          <p:cNvSpPr/>
          <p:nvPr/>
        </p:nvSpPr>
        <p:spPr>
          <a:xfrm>
            <a:off x="6643702" y="5500702"/>
            <a:ext cx="1571636" cy="28575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072330" y="5857892"/>
            <a:ext cx="1571636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</a:t>
            </a:r>
            <a:r>
              <a:rPr lang="sr-Cyrl-RS" i="1" u="sng" dirty="0" smtClean="0">
                <a:solidFill>
                  <a:srgbClr val="002060"/>
                </a:solidFill>
              </a:rPr>
              <a:t>Задатак 4:</a:t>
            </a: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Прецртај слику у своју свеску.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</a:rPr>
              <a:t>Нацртај фигуру која је осносиментрична датој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</a:rPr>
              <a:t>фигури на слици у односу на праву </a:t>
            </a:r>
            <a:r>
              <a:rPr lang="sr-Latn-RS" sz="3000" dirty="0" smtClean="0">
                <a:solidFill>
                  <a:schemeClr val="tx1"/>
                </a:solidFill>
              </a:rPr>
              <a:t>p</a:t>
            </a:r>
            <a:r>
              <a:rPr lang="sr-Cyrl-RS" sz="30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sr-Cyrl-RS" sz="3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sz="3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sz="3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sz="3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sz="3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sz="3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sz="2600" dirty="0" smtClean="0">
                <a:solidFill>
                  <a:srgbClr val="002060"/>
                </a:solidFill>
              </a:rPr>
              <a:t>Драги ученици, задатке за вежбање радите у вашим </a:t>
            </a:r>
          </a:p>
          <a:p>
            <a:pPr>
              <a:buNone/>
            </a:pPr>
            <a:r>
              <a:rPr lang="sr-Cyrl-RS" sz="2600" dirty="0" smtClean="0">
                <a:solidFill>
                  <a:srgbClr val="002060"/>
                </a:solidFill>
              </a:rPr>
              <a:t>школским свескама и не треба да их шаљете. Бојите </a:t>
            </a:r>
          </a:p>
          <a:p>
            <a:pPr>
              <a:buNone/>
            </a:pPr>
            <a:r>
              <a:rPr lang="sr-Cyrl-RS" sz="2600" dirty="0" smtClean="0">
                <a:solidFill>
                  <a:srgbClr val="002060"/>
                </a:solidFill>
              </a:rPr>
              <a:t>слике, будите креативни и уз учење добро се забавите</a:t>
            </a:r>
          </a:p>
          <a:p>
            <a:pPr>
              <a:buNone/>
            </a:pPr>
            <a:r>
              <a:rPr lang="sr-Cyrl-RS" sz="2600" dirty="0" smtClean="0">
                <a:solidFill>
                  <a:srgbClr val="002060"/>
                </a:solidFill>
                <a:sym typeface="Wingdings" pitchFamily="2" charset="2"/>
              </a:rPr>
              <a:t>                                    </a:t>
            </a:r>
            <a:r>
              <a:rPr lang="sr-Cyrl-RS" sz="2600" i="1" dirty="0" smtClean="0">
                <a:solidFill>
                  <a:srgbClr val="C00000"/>
                </a:solidFill>
                <a:sym typeface="Wingdings" pitchFamily="2" charset="2"/>
              </a:rPr>
              <a:t>Срдачан поздрав од ваших </a:t>
            </a:r>
          </a:p>
          <a:p>
            <a:pPr>
              <a:buNone/>
            </a:pPr>
            <a:r>
              <a:rPr lang="sr-Cyrl-RS" sz="2600" i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sr-Cyrl-RS" sz="2600" i="1" dirty="0" smtClean="0">
                <a:solidFill>
                  <a:srgbClr val="C00000"/>
                </a:solidFill>
                <a:sym typeface="Wingdings" pitchFamily="2" charset="2"/>
              </a:rPr>
              <a:t>                                                      наставница Јоване и Марије</a:t>
            </a:r>
          </a:p>
          <a:p>
            <a:pPr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5" name="Picture 4" descr="5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14488"/>
            <a:ext cx="3571900" cy="2553056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6" name="Picture 5" descr="54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714488"/>
            <a:ext cx="3500462" cy="2508119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</TotalTime>
  <Words>189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Симетричност двеју фигура у односу на праву. Осна симетричност фигуре -бежбање-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Симетричност двеју фигура у односу на праву. Осна симетричност фигуре -бежбање-</dc:title>
  <dc:creator>Marija</dc:creator>
  <cp:lastModifiedBy>Marija</cp:lastModifiedBy>
  <cp:revision>5</cp:revision>
  <dcterms:created xsi:type="dcterms:W3CDTF">2020-05-21T19:00:56Z</dcterms:created>
  <dcterms:modified xsi:type="dcterms:W3CDTF">2020-05-21T19:49:28Z</dcterms:modified>
</cp:coreProperties>
</file>